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3ECB-86A4-4993-8537-1CCD4BAE2DE3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BC08-7F43-4CB6-B620-21EE8691E5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ОСТОРОЖНО! СПАЙС!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642910" y="500042"/>
            <a:ext cx="3008313" cy="5768997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СПАЙС (SPICE) – ЭТО ЛЮБОЕ ВЫСУШЕННОЕ РАСТЕНИЕ ПРОПИТАННОЕ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ВЕЩЕСТВОМ JWH-018 (СИНТЕТИЧЕСКИЙ КАННАБИНОИД).</a:t>
            </a:r>
            <a:endParaRPr lang="ru-RU" sz="2400" dirty="0"/>
          </a:p>
        </p:txBody>
      </p:sp>
      <p:pic>
        <p:nvPicPr>
          <p:cNvPr id="1026" name="Picture 2" descr="Спайс вред кур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1931"/>
            <a:ext cx="4286280" cy="594334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UTEhQUFhQUFRQXFRcXFRYVFhcVFRcWFxUWFRcYHCggGBolGxQXITEiJSkrLi4uFx8zODMsNygtLisBCgoKDg0OGhAQGiwkICQsLCwsLSwsLCwsLCwsLCwsLCwsLCwsLCwsLCwsLCwsLCwsLSwsLCwsLCwsLCwsLCwsLP/AABEIAMIBAwMBIgACEQEDEQH/xAAbAAABBQEBAAAAAAAAAAAAAAAAAQIDBAUGB//EADoQAAEDAgQEAwgCAQMDBQAAAAEAAhEDIQQSMUEFUWFxIoGRBhMyQqGxwfDR4VJykvEzwtIUFWKCov/EABkBAQADAQEAAAAAAAAAAAAAAAABAgMEBf/EACsRAAICAgEDAgQHAQAAAAAAAAABAhEDIRITMUEEIjJhkaFCUXGxweHwgf/aAAwDAQACEQMRAD8A8PaU5MTmoB7QnAJoTwgHhCaSpsNE30QAAdgfROzR+/lTuJIsICbSoZjDBJiTopJK7gd7JzI3W1gsFBzObmO2kd+q06WF/wDg0KCyhZypHJMLwOfouxfhY5LMxXDS69p/fVLLPG/BzwfKkczdPxWFcw3EfnsmZ7WQzGvCqZiFbaEw0gT1QghDkpKKjIMJqAWUaoS0ufNATMaptD3UTXKSmC45RdCUD2qMkjst7BcCm7ifsFeZwdrdBdC6xs5ZtX90+ic90rpqvDAddOyrP4I3YfdLDg0YrcsaX5pDTharvZ8nRxChrcJqNFiHfQqSlMy8n0UD2wrJYQeu4NkxzZUEDcwi6hcnEQgoCOUJYQgIUrSkQgJU8KNjlI0oCxSaNSLKbD4Nzz4BPM7eSTBUTUIbtuuz4dgMoAAgKS0Y2ZGF4DIGdxPQWV6lw9lOctue9lusw0CVEMNIl2WDI0FoM+chZZp8ImlJFSnQzDL/AIjUCBsJNu3on/8Ap4FnXt6+W11Yw3hBAgctb6316KanRI8VrCSNf6/pcHVkhRWpYcmPKemsntZLVbEaGeX5ClEuIDXgF06EEDQjYXN/26m93mgXBAg28gfSFPXmvJKk0ZGJwjajTLHR1H5XKY7hj6ZPhcW7HKT6wF3rWAbk5TJ6nbtY8lW41XAZlbFzcAXHQbb33W2P1MpNKiJ77nnjSme9grX/APbGkzcCec/VWG4ZjREDvE+crqckjOjmyCSTBUjKTuR9CumjmNekbb9E5lKRNrWJ01HMKvUJ4s5sYVzhAjzKt0eFkRJk8oIW0aeUCwJMcuyWoyDpedbjyWbz7ot03VmXU4dJytF7a/UWWzw3gwbE67pRGu4NuXNb2AAe2RryWsJckXxxQtHDQLJz6O6u06Ka9uyubGZUpJopK6WpBTQq0Vvdwon0YK0GsThRlWKuBz3EOHioLiDsRqFymJwzg7KddvxC9KrYZc57Q8NMZ2i7f0pRjKJyFRkWUcK1iQIH9qsVUzIyhSCEqApoQhAK03VikwuMC5Jsqy632doAUwXi8iNAQJmTv+PwtLuDS4DwrIL67ldPhqCycPjCS5xaGNJNho0dCdNFpUamYSDboVNrwdGNp9iXE8gqjaea1jbTrzUxpuMkFNwzcvidd0CAItO876Lh9S1J9yzoeykAyCASQBqZ8wNYTgz4cw8MdBIjcyrz6EwwkA/ETvJGk6xf8qI12DQgx6xY2nXey5FF+EVK1drJ8IGYC28kXAPL+01rDJaJHO3U69eQ7pz8cM5cBbkLaiZiNLR+3dTxgdDW2zfESLAakiBNoKv05eURVCYSlJzGLSZ26T0WDxNuUk3PiOvKYH0XQMqBzoaDFxIsDe3hjT92WNxiib+X4XXgxNJthLlJIzKjLG1j+284UDCNTeDrOsrWFUmBzERFpvEhRVMIwSCDuYkb3G2260lsy7MoZrGT13Nj+hStaLACdZ8ud7KTD0w35bExeRPVTvYCbgwRYWExy6KnFN0TbWzMMGwHLqfNPfIg3jz/AEq7TwWp+XXt+yn0g2QDeNFbhsvRBhTvb0jutnAVsrum6KWEbEj/AIQ+hBWsY8TRKjYddQVW/VLw6pIynUadlLiGwVYsmVC2yjDVI/ogMUlooGsU9IKNgVmkBqiNnHRG+nvsq9dgcI1KtVX2gKFojVWMJwPOeP4I03kRYyR/CySF3HtZg81Mkai/8/RcNKqzkmqY0lCYXJFBUhQhCA0eCYA1agHyi5/AXYYanke7lBjnIi3QX17KP2Q4aW08x1NyrzAM7gR85uTGsT9GhRLsWkqiOqPJIjKLQYtfe+9lpUjDW2gmZGkDYrOY3/G9yNfSNNoVsv1yiALE945KkbsrC7L+FqkkCxNyJsIi1yfopPeZnRYXN50md+X2VGgDz5ajlfdXG0gYibaxqqvEm+TOhUPFMzM3nXdMqsCewx+YUdR8LTjRJWrCOWx9dlIDlmRtHnMpkgu6D6mLDzMJrzvbrcySUohsnwJhwkbiPVNxjA6QbcydAOcDVPw4jLsCQf8Ajmo8aM0wIF/Var4SIupWihxLAgRlNjo7f127Km9kNhxJIMTNiOvr9Fp0axAyuEtOo/jqocXQhrvma6C08o1BHO6ShyWikpNakVWUM+hvoLix1sdlBTEul2wjnMbBSVHm5AADtfpb6KSm0RPzevosIw47KNtElebWgagbx15qqymQZtlJ/hWXMuASSB0UlGk1ouN/orbZWwaQ11iJi1511AVupiBAOqo3OgOp1VmjhDq63NWUXRqpjqNYh2ZaVWpmghZzgDZjT1NySfwFZwVF+ha4Drb7pxZtGSLTKYU7Gg6plJTuYENk6I/DofJQEEExtqOY6JasbrMr4n3b2mZbmggmYzW15TCizZM0A5Me+VBWd4gBorFJsKyM8tLZm8WHhM8l5dWfBIC9L9oqkMd/pP2XlyHFlYISJVBkNW37O8INVwe6zAf9x6dFBwXhZquk/ANevRd1g8JlAi0IdGHDy2zVwTQAABZZNRoL33EybHpyWox8BYbPjzag6X359VEiM8FFE2HbB1FzM389QFbNbN4XeEDxWsbxdx36d1G6Wi4kHfWegOqrF9ucg2HP8HRVtpaOZGrn8IbJEkG0Ehp2nnC0MAMrQJ/y1vOm52XPYZxMEyTv5dVp0K28Tby5XR2bRiX6uXUT16clTxDikNYgyLEcrKvnJ/v+VKs27D3O01iwTn2OlztMx3/hMFeNNef/AI8v3ROou/f3dXpIzbHB8vE8wpMY25/eihp6hXOIwIg3OvS/JW/CW7NGdbLc8lFRxWU6+E2M8kPb4VVDJROimbbLzqI1FxPmOh5iygIBJMQI0C0MHw2o5jangawj4nuAB2NhJ5+qts4XSHxPc8i8MAaPU3jyRKzCzLBAAgi/PXzVjD4V9T4WOI5kQ31NloNYGf8ASotb1cJP+5+nolq1C4S5xdf5TI9T4VHFItxb7IjbhGt+J7QeTfEf4SuDGwchM6F5n/8AIsqb3zpaOd9VZwWANQXMz/k8NaOwkKVkrsieK/EyU8UIECB0ADfoFQfVc50gO76K1hcPM6C3yiN1bw+Ac6YAOUEkucNBe028la20b4+MdpfUhpXaCd+XNWKB2KA5otPnED99EyqYWdHTVoixACxOLYUOY6+xPpdW8bjQN1ynG/aSAWMuTboFFETlwR02EqyAeYCvNcsD2exGaiwn/EfRbLb9kRrXJWZvtG2abux+y8wXruLoS1eWcTw3u6r2ciY7G4Q4/UQ40VUISocx6VwzABoAAgBaTgGofWAsqNfEXVnR6sVoMXVgGPLzTHMaMoJGbKJkQQRMwsDjHG8jgAMxmY6dVnu9pTp7sf7tfoq1b2cPqpW6Xg7mhiWveBU+GwEADTS5sE/H4QAk5S1pjLcHwi14HTldcE32ld/g31P/AAtfhntSxxayqTTZNzBcB6TK2UYtUn9Th9y8fQ6VtAN+YjrtBv8AvZSMo3sRH1VVvEs5aW/LZtvr1Kstqt31FgIsD1/hVljUdv8Ac2hJocWXiCfK5PQKKgMzocIaDcTEnqUYmsPlIL5sIkwNSeVuR0SvfHiJMiDAmBcax8VyJ5rnlk8ItybJKkZQ0EAAOI8MEnlzTGggWjzjf9+qtBoIBBaR1u4GLxy1Nv0RVXAR4tOY3Ux9ypkx3oRjd9Lo4hiG5hE38k1rRtY+sqPF4Um4uQtY2lRukhlo6c/wFFSpakJ9yLiOgkbb9f7TqNjeImNbzyI6qrdIpl/Mn4QQ2Q5uZoMgSRZ2vK0/dbQxYJBpsDRsAJI5SSGj1lYNNxkFsh19rGDebWiyu0aE6kkW1J1sNTMC6hZKRjZq18Y6qJcQSN3Xn/SNAstzYBcdJH7a/qrABkibXtIsfJQ5RcwTJ6T3E7ys55mwvmWKrAJB8UixEAabjZMwTm2nRszAGkGA09SAPVDqRcG8xctJvYxJjW34UVXEtaIBnKSCG2JPy6QAAR10CyXJsEmFqhm86evJWK2JkRzWLhnWk81Yc+y7LN4UTE81DWxtoJ00Kgq1eqrnh76nicRTpjVx1P8ApH5Voxb7GksySOT9peKnMabTB37bQuZJXeccrYZ1P3DWSAZ9784PNp3BOosNYXEYrDOYb6HQ7OHMFROHFnM5Oe2dP7IYqW5T8p+912WGddeZ+z+JyVRydb+F6FhKyoeh6eXKBrVGyF597c4SHMqAay0/cfleh4Z4Nlz3tlgc1F/TxDu26vWhnjcWjzRCEKh5p6LXxPZc/wAW44Gy1l3fZYeI4nUfYugchZU0OiWd1SHPeSSTcnVNQhDnBSUaRcYaJP7cnYKNT4PFOpuDmm49D3QHofDMwYPDoLkjysNTyCu0mSLWIadNCfPfRZXCuKiqAWwHG0QdBy8h9VsPbOUDURAvEm5gdysZSbdMlybBtMnLnBF/iiIzKWoGh15i8aSeU8zv5p1cF2pgA3EmZOtvz1VaACc3kJIs3TvaFVIqTur5QYBcLbXgSfvG6MT4y4RAy5563hsDRI5mZsiADAtoQZ08lZfhhlgl3MFpH8dOhuidbQRn4UGLKyX87KKkMji06bTExtMbqyXbWXUpp90dqha0ytSrkTmvBtInzULqlrTrA7X05JlWzj2H8K2aZY3O0EkAkDtuRpKpkZjljVDzYAvtr4Rfr4uu36UtKo74nHebgjS1v8efkoqVaGyMuW2YmWiN/ST6q/hq9Nw92HA2M5T4bzvoQFzttmNCYPBvcRDXE7kxlN+e2isYjAPbJ96xsAk+IvhvI5JE7a3VLGYkAZWRa2YfCZ/xFtLdCqpqOOrpHKbeg36qyg2BtWq4mcxJ0nQwLjQ6dFFl6cv+U9py25pfeE26iwP7Oy3qgyemAGjuf4/lS4eg6oYaJ67DuVao8NENdVOUAE5Zgu/hN4hxADwthrRs3n1O57LRRXdhSb9sUFSlTo6+N/X4R2XL8d4q5xubctuk/vkr1eo9+pgd7/U2H1WZj8IQ28AEEgnuRpFzbfzU9W9R0X6ahuW2c7iq25MffyH73WXXxZcMos2ZjrpKZiZzHN8UmVEs2Q5NitMLt+B8RL2A7ix8lw6nweLdTcHN8xzCgviycGer4KvMKzxJofTPYgrlOE8bY8awdxutSvxRoaZKlM7HNNWea4mlke5p+UkeiRS8TrB9V7xoTb7IUHA6sqJcqUJUKjYSJ5KaUAiEIQHQey4JzBpIIMiLLsMNiAQA4jNqReLEn8TC4n2VrZa0f5D7Lu6mHEgjXc8uSpONm0Yco6LlFrQTGsX0Jnbw2+6MPTExeC7XQAwZAmyqvxETmvOUN0EaAmyt4OmQ0kSSdDEwb3HMxus6aZlKLj3JmVcjvC3RwG9jEFxOzf4KkqtPiIu3aDY9idr7BNpQGkAXteRMgmD9/VX8Dgalc5acucOcNYBAlxkCNTe/4UpWVMfF0HOc1wHyiYgkny1N05lIixBmY0Ou/mpsVQb78hlZmQNbJa0wbTDQYm+9p8lPRbAv6/u3RaqNLZ3YW2ihWphrxbxG82sB59UkWGXbeCdem52TcYTmJ+WLxr26DzSNxIy9FVq3slY1J7K+LwrS+BdrQBfyn6yosBhASS6fdscJItZxO56hICXOMTGivUqJykCY5beicdUisseqRDkucukmNJI5qRoFgYtraD/akbhiLgG24Wjw/hrHS+o4Bjdh8RJvAVkc0lxM+jg31TDR3OgHUlalHDU6IOQh1QfMdP8A6ox+PAblYMjBsLevVZLnOfzg+v8AQWmo/qVjBy29Ikx9ckxdxAE9DGpOyZhuGl9zEkgXIGtoA21V+phCC6Ra5EbzrpunZZIa0NEZhcEuJFxabCAdeYWbuTLuaiqj9fJXbTyyGhpvlkxmnXw7iwN1j8aAIawWmCegcIFjeSSfWVocSqhj2w0gzOSfERs4ETlnYf0qeMw9auBNNtFrXEhzzlmZNxrMk3tqr44W7MZSOE9ocHkdm65T3AsfMfZY69T4pRwjqXuqxYXkAB7A4OBAtqcpE3mPPVeXVWEEg2IJB7jVWyRp2IysahCRZlhzSnOqE6knuSmBCAchIhQBQEhK16VFrQqlbBOJJAUkFFKpamHI1TMiEjEJXBCAmwVXK9ruRH1XpvDqktHZeWL0L2bxGak09EOr00ttGriKCiwjyx0e8GWfC0nxzMkCNv5WhSM2iyzuL4W3a4PZUas3zYuSL9StJLQAIsXZiSTMyPKy0uGVcmaZIcA10GA4AGx3k2BjZZXDmtgOM6CxET1sdFpvqFzpPkIgAcgBoFde0xx4UYXHyWVKDxZufKQLDxAgE8zMX6nmtVuJlqi47Qz0XWuPEO7TmH1Cq0HWH7+3+yrezqUa0T132iFhZbnW50W3VKq4PDy4uPkpJ40S4NkC+q2MPSEeShpU1I98CyFnHVFHEOMx/SlbTcGyBbn+ClwdB1RxLRIBj8/labsMR8bwB/iL/RWp+DzcvxUY5w5kF5/rmB/Kt0KZsGg6iI11U1SrTboC7/UbT0AWdiuK1HSBYAEw0QPCCRYdleMNmc3LuzT4hnJDqjqdCA4Py2d4tSGNkA9x5LKxHFMMwgsDnOboZIkxEyJJ7SNVzWIqknNWebXguuI6bLOr8botHgBJ7GO8z/K6Omo/Fr9Tncr7HSYr2jf8gawHWAAT56/VY2Ixr3mSXu6ifuVhVeNOJ8LQPL9+6q1sbUN3OPlb66p1ca/r/fwQoSNuu9sS5wb2OY+un18licUqMc4OaTMQ6b6aGYG32VR9QnUk97phKxyZVJUlRpGDW2wSJUixLihCEIAQhCA3pGyfmTS8NHn3TWkkybDZCCvxB9o5lZymxlSXdlCoJGPTU56apAq6v2PxXhLDsbDuuTWlwDEZKw62Q0wy4zR6phHmNAlxdGRKqYCtIWi4SFB6yMDhVYhz2OuWuNzuDcfQx5LapVuq5/ijclZrho8ZT3F2/wDctrBxAUIql4LVepLTbZZdFmTwnVoAPca/WVrvMAHk5p9CCs1+PfJkjnorxS8kTck9IbXqz4QO6u4SjZQ4XGl2segWkx4jZXpfmUU5d6FbACz8dWtbU2AVnEV4aXECB1j09VhjiVF7xYyNPE77K3TszyZ6dUaWDJaCASA7UdQrbWzv+VUZUYdAdj+2TsXWaPiJH0V4RVbMZyd6Vf8ACDH1g0XI+/2WG3i5cK3uh/06NR9wSTlHKIgTJm0D1sY80aljVI7ZT63VccGo+4rVRiGjJTeAwxncXscPCJuBv5LVKSVrRx5ZKTp7ODr13PMuJP28hoFGEkpFwvZYk95yTCUiEAIQkQCpEqAgFSJSkQAlQhAalNqlfcQE0WHdNbZCDOc2CQkVrGU91VCgkY5NSpFIBOY6CCNrpqVAejcAxedjT0XV4Y5mwvLPZbiOR+Qmx07r0fh+JCI9PHl5QMz2mw592SNWw4d23j95o4PiQ5oI0IBC0uMQWnsuK9ksdd1In4Scv+mVHku8lSXzO4reNkXHYwd91jYvCluhd6yt3hz79FZx+GbyB5KeN7N+pWkcZRxBBgOIjoD+FcPEXtHxDzb/AGuK9p8P7rEvAkAw5t9J1+oKy3V3HVzj5lDifrHFtNL7HW8U4rUdIm3QOEzrF4WXRxRaZv5/8rEznmfVObXcNHO9Sps5ZZnJ20js6PG3AWkSLxNx/tVXF8Uc+w+40GvyrnafEHCfhM7loJHY7KalxIj5RoRZzhIIgzflPqpT+Yea/Bp4bxua0kNBME+BwaDvAAlWeJUmsw9YyC4ljBDIFy0mHF0zDTNjqs/BcYptDs1JxcWuDTmDg3N82Ut1AmDOpB2UXEeJNqUsgBBNQP8Aha0QGuEeE83fRa8/b3MXxfj7mQkSpFgAQhCAEIRCAEBCVAIhCEAIQhAbL26dk1wupCbKEOzFCBtdkgqhzV91SHEKriKesaISVkiVCARCEIBQV0XC/acsEPBPULnEIWjNx7HUcW9qi9pbTBEjU7dlz+CxRpvD26j6jcKulQmWSTds9N4JxllRoIPcbgrUxPFQGkkgW1XkFKq5plpIPQqSti3v+JziOpsh0L1TraLvtFxAV67njQANHUCb+pKzEIQ5W7dghIlQgAnJiegCUIQgEKROSIBEJUIASJUiAEqEiAEIQgBCEIDbboqtPXzQhCCLEfEmhKhCSqU1CEAIQhACEIQAhCEAIQhACVCEAiVCEAhTghCAEJUIBEIQgBIUIQAlQhACRCEAIQhAIhC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xQTEhUTEhQUFhQUFRQXFRcXFRYVFhcVFRcWFxUWFRcYHCggGBolGxQXITEiJSkrLi4uFx8zODMsNygtLisBCgoKDg0OGhAQGiwkICQsLCwsLSwsLCwsLCwsLCwsLCwsLCwsLCwsLCwsLCwsLCwsLSwsLCwsLCwsLCwsLCwsLP/AABEIAMIBAwMBIgACEQEDEQH/xAAbAAABBQEBAAAAAAAAAAAAAAAAAQIDBAUGB//EADoQAAEDAgQEAwgCAQMDBQAAAAEAAhEDIQQSMUEFUWFxIoGRBhMyQqGxwfDR4VJykvEzwtIUFWKCov/EABkBAQADAQEAAAAAAAAAAAAAAAABAgMEBf/EACsRAAICAgEDAgQHAQAAAAAAAAABAhEDIRITMUEEIjJhkaFCUXGxweHwgf/aAAwDAQACEQMRAD8A8PaU5MTmoB7QnAJoTwgHhCaSpsNE30QAAdgfROzR+/lTuJIsICbSoZjDBJiTopJK7gd7JzI3W1gsFBzObmO2kd+q06WF/wDg0KCyhZypHJMLwOfouxfhY5LMxXDS69p/fVLLPG/BzwfKkczdPxWFcw3EfnsmZ7WQzGvCqZiFbaEw0gT1QghDkpKKjIMJqAWUaoS0ufNATMaptD3UTXKSmC45RdCUD2qMkjst7BcCm7ifsFeZwdrdBdC6xs5ZtX90+ic90rpqvDAddOyrP4I3YfdLDg0YrcsaX5pDTharvZ8nRxChrcJqNFiHfQqSlMy8n0UD2wrJYQeu4NkxzZUEDcwi6hcnEQgoCOUJYQgIUrSkQgJU8KNjlI0oCxSaNSLKbD4Nzz4BPM7eSTBUTUIbtuuz4dgMoAAgKS0Y2ZGF4DIGdxPQWV6lw9lOctue9lusw0CVEMNIl2WDI0FoM+chZZp8ImlJFSnQzDL/AIjUCBsJNu3on/8Ap4FnXt6+W11Yw3hBAgctb6316KanRI8VrCSNf6/pcHVkhRWpYcmPKemsntZLVbEaGeX5ClEuIDXgF06EEDQjYXN/26m93mgXBAg28gfSFPXmvJKk0ZGJwjajTLHR1H5XKY7hj6ZPhcW7HKT6wF3rWAbk5TJ6nbtY8lW41XAZlbFzcAXHQbb33W2P1MpNKiJ77nnjSme9grX/APbGkzcCec/VWG4ZjREDvE+crqckjOjmyCSTBUjKTuR9CumjmNekbb9E5lKRNrWJ01HMKvUJ4s5sYVzhAjzKt0eFkRJk8oIW0aeUCwJMcuyWoyDpedbjyWbz7ot03VmXU4dJytF7a/UWWzw3gwbE67pRGu4NuXNb2AAe2RryWsJckXxxQtHDQLJz6O6u06Ka9uyubGZUpJopK6WpBTQq0Vvdwon0YK0GsThRlWKuBz3EOHioLiDsRqFymJwzg7KddvxC9KrYZc57Q8NMZ2i7f0pRjKJyFRkWUcK1iQIH9qsVUzIyhSCEqApoQhAK03VikwuMC5Jsqy632doAUwXi8iNAQJmTv+PwtLuDS4DwrIL67ldPhqCycPjCS5xaGNJNho0dCdNFpUamYSDboVNrwdGNp9iXE8gqjaea1jbTrzUxpuMkFNwzcvidd0CAItO876Lh9S1J9yzoeykAyCASQBqZ8wNYTgz4cw8MdBIjcyrz6EwwkA/ETvJGk6xf8qI12DQgx6xY2nXey5FF+EVK1drJ8IGYC28kXAPL+01rDJaJHO3U69eQ7pz8cM5cBbkLaiZiNLR+3dTxgdDW2zfESLAakiBNoKv05eURVCYSlJzGLSZ26T0WDxNuUk3PiOvKYH0XQMqBzoaDFxIsDe3hjT92WNxiib+X4XXgxNJthLlJIzKjLG1j+284UDCNTeDrOsrWFUmBzERFpvEhRVMIwSCDuYkb3G2260lsy7MoZrGT13Nj+hStaLACdZ8ud7KTD0w35bExeRPVTvYCbgwRYWExy6KnFN0TbWzMMGwHLqfNPfIg3jz/AEq7TwWp+XXt+yn0g2QDeNFbhsvRBhTvb0jutnAVsrum6KWEbEj/AIQ+hBWsY8TRKjYddQVW/VLw6pIynUadlLiGwVYsmVC2yjDVI/ogMUlooGsU9IKNgVmkBqiNnHRG+nvsq9dgcI1KtVX2gKFojVWMJwPOeP4I03kRYyR/CySF3HtZg81Mkai/8/RcNKqzkmqY0lCYXJFBUhQhCA0eCYA1agHyi5/AXYYanke7lBjnIi3QX17KP2Q4aW08x1NyrzAM7gR85uTGsT9GhRLsWkqiOqPJIjKLQYtfe+9lpUjDW2gmZGkDYrOY3/G9yNfSNNoVsv1yiALE945KkbsrC7L+FqkkCxNyJsIi1yfopPeZnRYXN50md+X2VGgDz5ajlfdXG0gYibaxqqvEm+TOhUPFMzM3nXdMqsCewx+YUdR8LTjRJWrCOWx9dlIDlmRtHnMpkgu6D6mLDzMJrzvbrcySUohsnwJhwkbiPVNxjA6QbcydAOcDVPw4jLsCQf8Ajmo8aM0wIF/Var4SIupWihxLAgRlNjo7f127Km9kNhxJIMTNiOvr9Fp0axAyuEtOo/jqocXQhrvma6C08o1BHO6ShyWikpNakVWUM+hvoLix1sdlBTEul2wjnMbBSVHm5AADtfpb6KSm0RPzevosIw47KNtElebWgagbx15qqymQZtlJ/hWXMuASSB0UlGk1ouN/orbZWwaQ11iJi1511AVupiBAOqo3OgOp1VmjhDq63NWUXRqpjqNYh2ZaVWpmghZzgDZjT1NySfwFZwVF+ha4Drb7pxZtGSLTKYU7Gg6plJTuYENk6I/DofJQEEExtqOY6JasbrMr4n3b2mZbmggmYzW15TCizZM0A5Me+VBWd4gBorFJsKyM8tLZm8WHhM8l5dWfBIC9L9oqkMd/pP2XlyHFlYISJVBkNW37O8INVwe6zAf9x6dFBwXhZquk/ANevRd1g8JlAi0IdGHDy2zVwTQAABZZNRoL33EybHpyWox8BYbPjzag6X359VEiM8FFE2HbB1FzM389QFbNbN4XeEDxWsbxdx36d1G6Wi4kHfWegOqrF9ucg2HP8HRVtpaOZGrn8IbJEkG0Ehp2nnC0MAMrQJ/y1vOm52XPYZxMEyTv5dVp0K28Tby5XR2bRiX6uXUT16clTxDikNYgyLEcrKvnJ/v+VKs27D3O01iwTn2OlztMx3/hMFeNNef/AI8v3ROou/f3dXpIzbHB8vE8wpMY25/eihp6hXOIwIg3OvS/JW/CW7NGdbLc8lFRxWU6+E2M8kPb4VVDJROimbbLzqI1FxPmOh5iygIBJMQI0C0MHw2o5jangawj4nuAB2NhJ5+qts4XSHxPc8i8MAaPU3jyRKzCzLBAAgi/PXzVjD4V9T4WOI5kQ31NloNYGf8ASotb1cJP+5+nolq1C4S5xdf5TI9T4VHFItxb7IjbhGt+J7QeTfEf4SuDGwchM6F5n/8AIsqb3zpaOd9VZwWANQXMz/k8NaOwkKVkrsieK/EyU8UIECB0ADfoFQfVc50gO76K1hcPM6C3yiN1bw+Ac6YAOUEkucNBe028la20b4+MdpfUhpXaCd+XNWKB2KA5otPnED99EyqYWdHTVoixACxOLYUOY6+xPpdW8bjQN1ynG/aSAWMuTboFFETlwR02EqyAeYCvNcsD2exGaiwn/EfRbLb9kRrXJWZvtG2abux+y8wXruLoS1eWcTw3u6r2ciY7G4Q4/UQ40VUISocx6VwzABoAAgBaTgGofWAsqNfEXVnR6sVoMXVgGPLzTHMaMoJGbKJkQQRMwsDjHG8jgAMxmY6dVnu9pTp7sf7tfoq1b2cPqpW6Xg7mhiWveBU+GwEADTS5sE/H4QAk5S1pjLcHwi14HTldcE32ld/g31P/AAtfhntSxxayqTTZNzBcB6TK2UYtUn9Th9y8fQ6VtAN+YjrtBv8AvZSMo3sRH1VVvEs5aW/LZtvr1Kstqt31FgIsD1/hVljUdv8Ac2hJocWXiCfK5PQKKgMzocIaDcTEnqUYmsPlIL5sIkwNSeVuR0SvfHiJMiDAmBcax8VyJ5rnlk8ItybJKkZQ0EAAOI8MEnlzTGggWjzjf9+qtBoIBBaR1u4GLxy1Nv0RVXAR4tOY3Ux9ypkx3oRjd9Lo4hiG5hE38k1rRtY+sqPF4Um4uQtY2lRukhlo6c/wFFSpakJ9yLiOgkbb9f7TqNjeImNbzyI6qrdIpl/Mn4QQ2Q5uZoMgSRZ2vK0/dbQxYJBpsDRsAJI5SSGj1lYNNxkFsh19rGDebWiyu0aE6kkW1J1sNTMC6hZKRjZq18Y6qJcQSN3Xn/SNAstzYBcdJH7a/qrABkibXtIsfJQ5RcwTJ6T3E7ys55mwvmWKrAJB8UixEAabjZMwTm2nRszAGkGA09SAPVDqRcG8xctJvYxJjW34UVXEtaIBnKSCG2JPy6QAAR10CyXJsEmFqhm86evJWK2JkRzWLhnWk81Yc+y7LN4UTE81DWxtoJ00Kgq1eqrnh76nicRTpjVx1P8ApH5Voxb7GksySOT9peKnMabTB37bQuZJXeccrYZ1P3DWSAZ9784PNp3BOosNYXEYrDOYb6HQ7OHMFROHFnM5Oe2dP7IYqW5T8p+912WGddeZ+z+JyVRydb+F6FhKyoeh6eXKBrVGyF597c4SHMqAay0/cfleh4Z4Nlz3tlgc1F/TxDu26vWhnjcWjzRCEKh5p6LXxPZc/wAW44Gy1l3fZYeI4nUfYugchZU0OiWd1SHPeSSTcnVNQhDnBSUaRcYaJP7cnYKNT4PFOpuDmm49D3QHofDMwYPDoLkjysNTyCu0mSLWIadNCfPfRZXCuKiqAWwHG0QdBy8h9VsPbOUDURAvEm5gdysZSbdMlybBtMnLnBF/iiIzKWoGh15i8aSeU8zv5p1cF2pgA3EmZOtvz1VaACc3kJIs3TvaFVIqTur5QYBcLbXgSfvG6MT4y4RAy5563hsDRI5mZsiADAtoQZ08lZfhhlgl3MFpH8dOhuidbQRn4UGLKyX87KKkMji06bTExtMbqyXbWXUpp90dqha0ytSrkTmvBtInzULqlrTrA7X05JlWzj2H8K2aZY3O0EkAkDtuRpKpkZjljVDzYAvtr4Rfr4uu36UtKo74nHebgjS1v8efkoqVaGyMuW2YmWiN/ST6q/hq9Nw92HA2M5T4bzvoQFzttmNCYPBvcRDXE7kxlN+e2isYjAPbJ96xsAk+IvhvI5JE7a3VLGYkAZWRa2YfCZ/xFtLdCqpqOOrpHKbeg36qyg2BtWq4mcxJ0nQwLjQ6dFFl6cv+U9py25pfeE26iwP7Oy3qgyemAGjuf4/lS4eg6oYaJ67DuVao8NENdVOUAE5Zgu/hN4hxADwthrRs3n1O57LRRXdhSb9sUFSlTo6+N/X4R2XL8d4q5xubctuk/vkr1eo9+pgd7/U2H1WZj8IQ28AEEgnuRpFzbfzU9W9R0X6ahuW2c7iq25MffyH73WXXxZcMos2ZjrpKZiZzHN8UmVEs2Q5NitMLt+B8RL2A7ix8lw6nweLdTcHN8xzCgviycGer4KvMKzxJofTPYgrlOE8bY8awdxutSvxRoaZKlM7HNNWea4mlke5p+UkeiRS8TrB9V7xoTb7IUHA6sqJcqUJUKjYSJ5KaUAiEIQHQey4JzBpIIMiLLsMNiAQA4jNqReLEn8TC4n2VrZa0f5D7Lu6mHEgjXc8uSpONm0Yco6LlFrQTGsX0Jnbw2+6MPTExeC7XQAwZAmyqvxETmvOUN0EaAmyt4OmQ0kSSdDEwb3HMxus6aZlKLj3JmVcjvC3RwG9jEFxOzf4KkqtPiIu3aDY9idr7BNpQGkAXteRMgmD9/VX8Dgalc5acucOcNYBAlxkCNTe/4UpWVMfF0HOc1wHyiYgkny1N05lIixBmY0Ou/mpsVQb78hlZmQNbJa0wbTDQYm+9p8lPRbAv6/u3RaqNLZ3YW2ihWphrxbxG82sB59UkWGXbeCdem52TcYTmJ+WLxr26DzSNxIy9FVq3slY1J7K+LwrS+BdrQBfyn6yosBhASS6fdscJItZxO56hICXOMTGivUqJykCY5beicdUisseqRDkucukmNJI5qRoFgYtraD/akbhiLgG24Wjw/hrHS+o4Bjdh8RJvAVkc0lxM+jg31TDR3OgHUlalHDU6IOQh1QfMdP8A6ox+PAblYMjBsLevVZLnOfzg+v8AQWmo/qVjBy29Ikx9ckxdxAE9DGpOyZhuGl9zEkgXIGtoA21V+phCC6Ra5EbzrpunZZIa0NEZhcEuJFxabCAdeYWbuTLuaiqj9fJXbTyyGhpvlkxmnXw7iwN1j8aAIawWmCegcIFjeSSfWVocSqhj2w0gzOSfERs4ETlnYf0qeMw9auBNNtFrXEhzzlmZNxrMk3tqr44W7MZSOE9ocHkdm65T3AsfMfZY69T4pRwjqXuqxYXkAB7A4OBAtqcpE3mPPVeXVWEEg2IJB7jVWyRp2IysahCRZlhzSnOqE6knuSmBCAchIhQBQEhK16VFrQqlbBOJJAUkFFKpamHI1TMiEjEJXBCAmwVXK9ruRH1XpvDqktHZeWL0L2bxGak09EOr00ttGriKCiwjyx0e8GWfC0nxzMkCNv5WhSM2iyzuL4W3a4PZUas3zYuSL9StJLQAIsXZiSTMyPKy0uGVcmaZIcA10GA4AGx3k2BjZZXDmtgOM6CxET1sdFpvqFzpPkIgAcgBoFde0xx4UYXHyWVKDxZufKQLDxAgE8zMX6nmtVuJlqi47Qz0XWuPEO7TmH1Cq0HWH7+3+yrezqUa0T132iFhZbnW50W3VKq4PDy4uPkpJ40S4NkC+q2MPSEeShpU1I98CyFnHVFHEOMx/SlbTcGyBbn+ClwdB1RxLRIBj8/labsMR8bwB/iL/RWp+DzcvxUY5w5kF5/rmB/Kt0KZsGg6iI11U1SrTboC7/UbT0AWdiuK1HSBYAEw0QPCCRYdleMNmc3LuzT4hnJDqjqdCA4Py2d4tSGNkA9x5LKxHFMMwgsDnOboZIkxEyJJ7SNVzWIqknNWebXguuI6bLOr8botHgBJ7GO8z/K6Omo/Fr9Tncr7HSYr2jf8gawHWAAT56/VY2Ixr3mSXu6ifuVhVeNOJ8LQPL9+6q1sbUN3OPlb66p1ca/r/fwQoSNuu9sS5wb2OY+un18licUqMc4OaTMQ6b6aGYG32VR9QnUk97phKxyZVJUlRpGDW2wSJUixLihCEIAQhCA3pGyfmTS8NHn3TWkkybDZCCvxB9o5lZymxlSXdlCoJGPTU56apAq6v2PxXhLDsbDuuTWlwDEZKw62Q0wy4zR6phHmNAlxdGRKqYCtIWi4SFB6yMDhVYhz2OuWuNzuDcfQx5LapVuq5/ijclZrho8ZT3F2/wDctrBxAUIql4LVepLTbZZdFmTwnVoAPca/WVrvMAHk5p9CCs1+PfJkjnorxS8kTck9IbXqz4QO6u4SjZQ4XGl2segWkx4jZXpfmUU5d6FbACz8dWtbU2AVnEV4aXECB1j09VhjiVF7xYyNPE77K3TszyZ6dUaWDJaCASA7UdQrbWzv+VUZUYdAdj+2TsXWaPiJH0V4RVbMZyd6Vf8ACDH1g0XI+/2WG3i5cK3uh/06NR9wSTlHKIgTJm0D1sY80aljVI7ZT63VccGo+4rVRiGjJTeAwxncXscPCJuBv5LVKSVrRx5ZKTp7ODr13PMuJP28hoFGEkpFwvZYk95yTCUiEAIQkQCpEqAgFSJSkQAlQhAalNqlfcQE0WHdNbZCDOc2CQkVrGU91VCgkY5NSpFIBOY6CCNrpqVAejcAxedjT0XV4Y5mwvLPZbiOR+Qmx07r0fh+JCI9PHl5QMz2mw592SNWw4d23j95o4PiQ5oI0IBC0uMQWnsuK9ksdd1In4Scv+mVHku8lSXzO4reNkXHYwd91jYvCluhd6yt3hz79FZx+GbyB5KeN7N+pWkcZRxBBgOIjoD+FcPEXtHxDzb/AGuK9p8P7rEvAkAw5t9J1+oKy3V3HVzj5lDifrHFtNL7HW8U4rUdIm3QOEzrF4WXRxRaZv5/8rEznmfVObXcNHO9Sps5ZZnJ20js6PG3AWkSLxNx/tVXF8Uc+w+40GvyrnafEHCfhM7loJHY7KalxIj5RoRZzhIIgzflPqpT+Yea/Bp4bxua0kNBME+BwaDvAAlWeJUmsw9YyC4ljBDIFy0mHF0zDTNjqs/BcYptDs1JxcWuDTmDg3N82Ut1AmDOpB2UXEeJNqUsgBBNQP8Aha0QGuEeE83fRa8/b3MXxfj7mQkSpFgAQhCAEIRCAEBCVAIhCEAIQhAbL26dk1wupCbKEOzFCBtdkgqhzV91SHEKriKesaISVkiVCARCEIBQV0XC/acsEPBPULnEIWjNx7HUcW9qi9pbTBEjU7dlz+CxRpvD26j6jcKulQmWSTds9N4JxllRoIPcbgrUxPFQGkkgW1XkFKq5plpIPQqSti3v+JziOpsh0L1TraLvtFxAV67njQANHUCb+pKzEIQ5W7dghIlQgAnJiegCUIQgEKROSIBEJUIASJUiAEqEiAEIQgBCEIDbboqtPXzQhCCLEfEmhKhCSqU1CEAIQhACEIQAhCEAIQhACVCEAiVCEAhTghCAEJUIBEIQgBIUIQAlQhACRCEAIQhAIhC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rgbClr val="FF0000"/>
                </a:solidFill>
              </a:rPr>
              <a:t>ОСНОВНЫМИ ПОТРЕБИТЕЛЯМИ КУРИТЕЛЬНЫХ СМЕСЕЙ ЯВЛЯЮТСЯ МОЛОДЫЕ ЛЮДИ В ВОЗРАСТЕ ОТ 14 ДО 25 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https://encrypted-tbn3.gstatic.com/images?q=tbn:ANd9GcQNI1K8JhtJ5R4NsV9dP9H5jraGe45JbfWMML3FgXzaG2bqWKVWF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957069"/>
            <a:ext cx="6608992" cy="4302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428604"/>
            <a:ext cx="80010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КУРИТЕЛЬНЫЕ СМЕСИ  РАСПРОСТРАНЯЮТСЯ: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ПУТЁМ МАССОВОЙ РАССЫЛКИ СООБЩЕНИЙ АБОНЕНТАМ СЕТИ СОТОВОЙ СВЯЗИ И АДРЕСАТАМ ЭЛЕКТРОННОЙ ПОЧТЫ С РЕКЛАМОЙ;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ОБЪЕКТЫ РОЗНИЧНОЙ ТОРГОВЛИ;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ИНТЕРНЕТ,</a:t>
            </a:r>
          </a:p>
          <a:p>
            <a:pPr lvl="0" indent="269875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«НАРУЖНУЮ РЕКЛАМУ» (ФАСАДЫ ЗДАНИЙ, ЗАБОРЫ, ДВЕРИ, ПОДЪЕЗДЫ И ДР.);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69875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МЕСТАХ МАССОВОГО СКОПЛЕНИЯ ЛЮДЕЙ (ВОКЗАЛЫ, АЭРОПОРТЫ, СТАНЦИИ МЕТРОПОЛИТЕНА, РЫНКИ)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ПРИЛЕГАЮЩИХ К НИМ ТЕРРИТОРИЯХ;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ics.livejournal.com/sushinskiy/pic/0001c542/s320x2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4" y="357166"/>
            <a:ext cx="8001054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КУРЕНИЯ СПАЙС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БЫСТРОЕ ПРИВЫКАНИЕ;</a:t>
            </a:r>
          </a:p>
          <a:p>
            <a:r>
              <a:rPr lang="ru-RU" dirty="0" smtClean="0"/>
              <a:t>ГИБЕЛЬ КЛЕТОК МОЗГА;</a:t>
            </a:r>
          </a:p>
          <a:p>
            <a:r>
              <a:rPr lang="ru-RU" dirty="0" smtClean="0"/>
              <a:t>ИМПОТЕНЦИЯ И БЕССПЛОДИЕ;</a:t>
            </a:r>
          </a:p>
          <a:p>
            <a:r>
              <a:rPr lang="ru-RU" dirty="0" smtClean="0"/>
              <a:t>ВЫСОКОЕ АРТЕРИАЛЬНОЕ ДАВЛЕНИЕ;</a:t>
            </a:r>
          </a:p>
          <a:p>
            <a:r>
              <a:rPr lang="ru-RU" dirty="0" smtClean="0"/>
              <a:t>САМОУБИЙСТВО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714356"/>
            <a:ext cx="778674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Видимые симптомы зависимости к </a:t>
            </a:r>
            <a:r>
              <a:rPr lang="ru-RU" sz="2800" b="1" dirty="0" err="1" smtClean="0"/>
              <a:t>Спайсу</a:t>
            </a:r>
            <a:r>
              <a:rPr lang="ru-RU" sz="2800" b="1" dirty="0" smtClean="0"/>
              <a:t>: </a:t>
            </a:r>
            <a:endParaRPr lang="ru-RU" sz="28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бледность </a:t>
            </a:r>
            <a:r>
              <a:rPr lang="ru-RU" sz="2800" dirty="0" smtClean="0"/>
              <a:t>кожи, </a:t>
            </a:r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черные </a:t>
            </a:r>
            <a:r>
              <a:rPr lang="ru-RU" sz="2800" dirty="0" smtClean="0"/>
              <a:t>круги под глазами, </a:t>
            </a:r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плохой </a:t>
            </a:r>
            <a:r>
              <a:rPr lang="ru-RU" sz="2800" dirty="0" smtClean="0"/>
              <a:t>аппетит или моментами чрезмерное обжорство, </a:t>
            </a:r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плохой </a:t>
            </a:r>
            <a:r>
              <a:rPr lang="ru-RU" sz="2800" dirty="0" smtClean="0"/>
              <a:t>сон, раздражительность. </a:t>
            </a:r>
            <a:endParaRPr lang="ru-RU" sz="2800" dirty="0" smtClean="0"/>
          </a:p>
          <a:p>
            <a:pPr algn="just"/>
            <a:r>
              <a:rPr lang="ru-RU" sz="2800" b="1" dirty="0" smtClean="0"/>
              <a:t>Во </a:t>
            </a:r>
            <a:r>
              <a:rPr lang="ru-RU" sz="2800" b="1" dirty="0" smtClean="0"/>
              <a:t>время действия наркотика </a:t>
            </a:r>
            <a:r>
              <a:rPr lang="ru-RU" sz="2800" b="1" dirty="0" err="1" smtClean="0"/>
              <a:t>Спайс</a:t>
            </a:r>
            <a:r>
              <a:rPr lang="ru-RU" sz="2800" b="1" dirty="0" smtClean="0"/>
              <a:t>: </a:t>
            </a:r>
            <a:endParaRPr lang="ru-RU" sz="2800" b="1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не </a:t>
            </a:r>
            <a:r>
              <a:rPr lang="ru-RU" sz="2800" dirty="0" smtClean="0"/>
              <a:t>адекватность поведения, </a:t>
            </a:r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резкое </a:t>
            </a:r>
            <a:r>
              <a:rPr lang="ru-RU" sz="2800" dirty="0" smtClean="0"/>
              <a:t>засыпание в неподходящей позе, </a:t>
            </a:r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плохая </a:t>
            </a:r>
            <a:r>
              <a:rPr lang="ru-RU" sz="2800" dirty="0" smtClean="0"/>
              <a:t>память, </a:t>
            </a:r>
            <a:endParaRPr lang="ru-RU" sz="28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невозможность </a:t>
            </a:r>
            <a:r>
              <a:rPr lang="ru-RU" sz="2800" dirty="0" smtClean="0"/>
              <a:t>формулирования предложения при разговоре.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150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ОСТОРОЖНО! СПАЙС!</vt:lpstr>
      <vt:lpstr>Слайд 2</vt:lpstr>
      <vt:lpstr>  ОСНОВНЫМИ ПОТРЕБИТЕЛЯМИ КУРИТЕЛЬНЫХ СМЕСЕЙ ЯВЛЯЮТСЯ МОЛОДЫЕ ЛЮДИ В ВОЗРАСТЕ ОТ 14 ДО 25 ЛЕТ. </vt:lpstr>
      <vt:lpstr>Слайд 4</vt:lpstr>
      <vt:lpstr>Слайд 5</vt:lpstr>
      <vt:lpstr>ПОСЛЕДСТВИЯ КУРЕНИЯ СПАЙС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ОСТОРОЖНО! СПАЙС!</dc:title>
  <dc:creator>Anton</dc:creator>
  <cp:lastModifiedBy>Anton</cp:lastModifiedBy>
  <cp:revision>11</cp:revision>
  <dcterms:created xsi:type="dcterms:W3CDTF">2014-09-25T15:21:32Z</dcterms:created>
  <dcterms:modified xsi:type="dcterms:W3CDTF">2014-09-26T02:46:47Z</dcterms:modified>
</cp:coreProperties>
</file>