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88" r:id="rId22"/>
    <p:sldId id="278" r:id="rId23"/>
    <p:sldId id="279" r:id="rId24"/>
    <p:sldId id="280" r:id="rId25"/>
    <p:sldId id="281" r:id="rId26"/>
    <p:sldId id="282" r:id="rId27"/>
    <p:sldId id="285" r:id="rId28"/>
    <p:sldId id="291" r:id="rId29"/>
    <p:sldId id="292" r:id="rId30"/>
    <p:sldId id="293" r:id="rId31"/>
    <p:sldId id="294" r:id="rId32"/>
    <p:sldId id="295" r:id="rId33"/>
    <p:sldId id="296" r:id="rId34"/>
    <p:sldId id="297" r:id="rId35"/>
    <p:sldId id="298" r:id="rId36"/>
    <p:sldId id="299" r:id="rId37"/>
    <p:sldId id="300" r:id="rId38"/>
    <p:sldId id="301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79" d="100"/>
          <a:sy n="79" d="100"/>
        </p:scale>
        <p:origin x="-226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29.09.2016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29.09.2016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29.09.2016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29.09.2016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video" Target="file:///E:\DCIM\100CASIO\CIMG5303.AVI" TargetMode="External"/><Relationship Id="rId7" Type="http://schemas.openxmlformats.org/officeDocument/2006/relationships/image" Target="../media/image40.png"/><Relationship Id="rId2" Type="http://schemas.openxmlformats.org/officeDocument/2006/relationships/video" Target="file:///E:\DCIM\100CASIO\CIMG5317.AVI" TargetMode="External"/><Relationship Id="rId1" Type="http://schemas.openxmlformats.org/officeDocument/2006/relationships/video" Target="file:///E:\DCIM\100CASIO\CIMG5305.AVI" TargetMode="Externa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800" dirty="0" smtClean="0"/>
              <a:t>Марш кадетов!10.09.2015. Музей боевой славы. 5»Б» класс школы №67 «Юный полицейский России»</a:t>
            </a:r>
            <a:endParaRPr lang="ru-RU" sz="1800" dirty="0"/>
          </a:p>
        </p:txBody>
      </p:sp>
      <p:pic>
        <p:nvPicPr>
          <p:cNvPr id="4" name="Содержимое 3" descr="SAM_119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dirty="0" smtClean="0"/>
              <a:t>Группа кадетов 5"Б" класса школы №67 «Юный полицейский России» посетила выставку народного творчества в ДК "Гамма"</a:t>
            </a:r>
            <a:endParaRPr lang="ru-RU" sz="2400" dirty="0"/>
          </a:p>
        </p:txBody>
      </p:sp>
      <p:pic>
        <p:nvPicPr>
          <p:cNvPr id="4" name="Содержимое 3" descr="CIMG51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dirty="0" smtClean="0"/>
              <a:t>4 марта 2016 года кадеты 5»Б» класса школы №67 «Юный полицейский России» посетили кинологический центр. УМВД по Ярославской области.</a:t>
            </a:r>
            <a:endParaRPr lang="ru-RU" sz="2000" dirty="0"/>
          </a:p>
        </p:txBody>
      </p:sp>
      <p:pic>
        <p:nvPicPr>
          <p:cNvPr id="4" name="Содержимое 3" descr="CIMG514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71538" y="1357298"/>
            <a:ext cx="7017837" cy="5257800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Кадеты 5"Б" класса школы №67«Юный полицейский России» на территории кинологического центра проходят инструктаж и учились правильно кормить собак.</a:t>
            </a:r>
            <a:endParaRPr lang="ru-RU" sz="2000" dirty="0"/>
          </a:p>
        </p:txBody>
      </p:sp>
      <p:pic>
        <p:nvPicPr>
          <p:cNvPr id="4" name="Содержимое 3" descr="CIMG514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643050"/>
            <a:ext cx="3643306" cy="3214710"/>
          </a:xfrm>
        </p:spPr>
      </p:pic>
      <p:pic>
        <p:nvPicPr>
          <p:cNvPr id="5" name="Рисунок 4" descr="CIMG515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14744" y="1714488"/>
            <a:ext cx="4000528" cy="2786082"/>
          </a:xfrm>
          <a:prstGeom prst="rect">
            <a:avLst/>
          </a:prstGeom>
        </p:spPr>
      </p:pic>
      <p:pic>
        <p:nvPicPr>
          <p:cNvPr id="6" name="Содержимое 3" descr="CIMG516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43306" y="4643446"/>
            <a:ext cx="4572032" cy="221455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/>
              <a:t>В кинологическом центре кадетам 5"Б" класса школы №67 на практических занятиях познакомили как собака определяет и находит наркотики и взрывчатые вещества спрятанные в машине.</a:t>
            </a:r>
            <a:endParaRPr lang="ru-RU" sz="2400" dirty="0"/>
          </a:p>
        </p:txBody>
      </p:sp>
      <p:pic>
        <p:nvPicPr>
          <p:cNvPr id="4" name="Содержимое 3" descr="CIMG517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42977" y="1600200"/>
            <a:ext cx="7072362" cy="5043510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IMG518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57290" y="1928802"/>
            <a:ext cx="6548462" cy="4714884"/>
          </a:xfr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000" dirty="0" smtClean="0"/>
              <a:t>В кинологическом центре кадеты </a:t>
            </a:r>
            <a:r>
              <a:rPr lang="ru-RU" sz="2000" dirty="0" err="1" smtClean="0"/>
              <a:t>узнали,что</a:t>
            </a:r>
            <a:r>
              <a:rPr lang="ru-RU" sz="2000" dirty="0" smtClean="0"/>
              <a:t> впервые за всю историю, в Ярославской области к награде была представлена служебная </a:t>
            </a:r>
            <a:r>
              <a:rPr lang="ru-RU" sz="2000" dirty="0" err="1" smtClean="0"/>
              <a:t>собака,немецкая</a:t>
            </a:r>
            <a:r>
              <a:rPr lang="ru-RU" sz="2000" dirty="0" smtClean="0"/>
              <a:t> овчарка по кличке </a:t>
            </a:r>
            <a:r>
              <a:rPr lang="ru-RU" sz="2000" dirty="0" err="1" smtClean="0"/>
              <a:t>Симба</a:t>
            </a:r>
            <a:r>
              <a:rPr lang="ru-RU" sz="2000" dirty="0" smtClean="0"/>
              <a:t>, которая  уже десять лет состоит  в кинологической службе УМВД по Ярославской </a:t>
            </a:r>
            <a:r>
              <a:rPr lang="ru-RU" sz="2000" dirty="0" err="1" smtClean="0"/>
              <a:t>области.Вернувшись</a:t>
            </a:r>
            <a:r>
              <a:rPr lang="ru-RU" sz="2000" dirty="0" smtClean="0"/>
              <a:t> из очередной командировки горячей  точки получила сразу две медали.</a:t>
            </a:r>
            <a:endParaRPr lang="ru-RU" sz="20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dirty="0" smtClean="0"/>
              <a:t>7 марта 2016 года кадеты 5"Б" класса школы №67 г.Ярославля пришли поздравить(в рамках долгосрочного проекта "Забота")долгожителя </a:t>
            </a:r>
            <a:r>
              <a:rPr lang="ru-RU" sz="2400" dirty="0" err="1" smtClean="0"/>
              <a:t>Шишину</a:t>
            </a:r>
            <a:r>
              <a:rPr lang="ru-RU" sz="2400" dirty="0" smtClean="0"/>
              <a:t> Надежду Васильевну с женским днём и праздником весны!</a:t>
            </a:r>
            <a:endParaRPr lang="ru-RU" sz="2400" dirty="0"/>
          </a:p>
        </p:txBody>
      </p:sp>
      <p:pic>
        <p:nvPicPr>
          <p:cNvPr id="4" name="Содержимое 3" descr="CIMG518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28662" y="1600200"/>
            <a:ext cx="7000923" cy="5257800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dirty="0" smtClean="0"/>
              <a:t>2 апреля 2016 в 5"Б" классе школы №67 состоялся урок Мужества посвящённый 20 </a:t>
            </a:r>
            <a:r>
              <a:rPr lang="ru-RU" sz="2400" dirty="0" err="1" smtClean="0"/>
              <a:t>летию</a:t>
            </a:r>
            <a:r>
              <a:rPr lang="ru-RU" sz="2400" dirty="0" smtClean="0"/>
              <a:t> Ярославскому отряду СОБР. Урок проводил ветеран СОБР </a:t>
            </a:r>
            <a:r>
              <a:rPr lang="ru-RU" sz="2400" dirty="0" err="1" smtClean="0"/>
              <a:t>Хмарин</a:t>
            </a:r>
            <a:r>
              <a:rPr lang="ru-RU" sz="2400" dirty="0" smtClean="0"/>
              <a:t> Тимофей Виссарионович.</a:t>
            </a:r>
            <a:endParaRPr lang="ru-RU" sz="2400" dirty="0"/>
          </a:p>
        </p:txBody>
      </p:sp>
      <p:pic>
        <p:nvPicPr>
          <p:cNvPr id="4" name="Содержимое 3" descr="AnidMv3bAZ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71538" y="1357298"/>
            <a:ext cx="7000924" cy="5257800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dirty="0" smtClean="0"/>
              <a:t>10 апреля в ДК "Гамма" кадеты 5"Б" класса школы №67 «Юный полицейский России» принимали участие в </a:t>
            </a:r>
            <a:r>
              <a:rPr lang="ru-RU" sz="2800" dirty="0" err="1" smtClean="0"/>
              <a:t>квесте</a:t>
            </a:r>
            <a:r>
              <a:rPr lang="ru-RU" sz="2800" dirty="0" smtClean="0"/>
              <a:t> "Мы и закон".</a:t>
            </a:r>
            <a:endParaRPr lang="ru-RU" sz="2800" dirty="0"/>
          </a:p>
        </p:txBody>
      </p:sp>
      <p:pic>
        <p:nvPicPr>
          <p:cNvPr id="4" name="Содержимое 3" descr="CIMG526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1357298"/>
            <a:ext cx="4362458" cy="2900370"/>
          </a:xfrm>
        </p:spPr>
      </p:pic>
      <p:pic>
        <p:nvPicPr>
          <p:cNvPr id="5" name="Рисунок 4" descr="CIMG523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6314" y="1357298"/>
            <a:ext cx="4238623" cy="2928958"/>
          </a:xfrm>
          <a:prstGeom prst="rect">
            <a:avLst/>
          </a:prstGeom>
        </p:spPr>
      </p:pic>
      <p:pic>
        <p:nvPicPr>
          <p:cNvPr id="6" name="Рисунок 5" descr="CIMG524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28860" y="3925031"/>
            <a:ext cx="4500594" cy="2932969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800" dirty="0" smtClean="0"/>
              <a:t>Кадеты 5"Б" класса средней школы №67 «Юный полицейский России» на занятиях по правовой подготовке. Занятия проводили: Горшков Алексей Витальевич майор полиции, начальник участковых уполномоченных и инспектор по делам несовершеннолетних </a:t>
            </a:r>
            <a:r>
              <a:rPr lang="ru-RU" sz="1800" dirty="0" err="1" smtClean="0"/>
              <a:t>Хмарина</a:t>
            </a:r>
            <a:r>
              <a:rPr lang="ru-RU" sz="1800" dirty="0" smtClean="0"/>
              <a:t> Екатерина Олеговна.</a:t>
            </a:r>
            <a:endParaRPr lang="ru-RU" sz="1800" dirty="0"/>
          </a:p>
        </p:txBody>
      </p:sp>
      <p:pic>
        <p:nvPicPr>
          <p:cNvPr id="4" name="Содержимое 3" descr="CIMG529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714488"/>
            <a:ext cx="4572000" cy="5000660"/>
          </a:xfrm>
        </p:spPr>
      </p:pic>
      <p:pic>
        <p:nvPicPr>
          <p:cNvPr id="5" name="Рисунок 4" descr="CIMG528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85089" y="1714488"/>
            <a:ext cx="4458911" cy="497738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dirty="0" smtClean="0"/>
              <a:t>Кадеты нашего 5»Б»класса»Юный полицейский России» Иванова Маша ,Магомедова София ,Панина Анастасия, Галкина Елизавета .Принимали участие в городской передвижной выставке"Про отходы" и обсуждали проблемы сбора и утилизации отходов в г.Ярославле.</a:t>
            </a:r>
            <a:endParaRPr lang="ru-RU" sz="2400" dirty="0"/>
          </a:p>
        </p:txBody>
      </p:sp>
      <p:pic>
        <p:nvPicPr>
          <p:cNvPr id="4" name="Содержимое 3" descr="xhaq6DQg2-Y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714488"/>
            <a:ext cx="4571999" cy="5286388"/>
          </a:xfrm>
        </p:spPr>
      </p:pic>
      <p:pic>
        <p:nvPicPr>
          <p:cNvPr id="5" name="Рисунок 4" descr="2JpCGjg1xuw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4876" y="1714488"/>
            <a:ext cx="4311653" cy="528638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На учебных занятиях! 5»Б» класс школы №67 «Юный полицейский России»</a:t>
            </a:r>
            <a:endParaRPr lang="ru-RU" sz="2800" dirty="0"/>
          </a:p>
        </p:txBody>
      </p:sp>
      <p:pic>
        <p:nvPicPr>
          <p:cNvPr id="4" name="Содержимое 3" descr="CIMG505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dirty="0" smtClean="0"/>
              <a:t>22 Февраля в средней школе №67 Заволжского Района г.Ярославля прошёл конкурс строя и песни где кадеты 5»Б» класса "Юный полицейский России"заняли 1 место. Поздравляем всех ребят!</a:t>
            </a:r>
            <a:endParaRPr lang="ru-RU" sz="2400" dirty="0"/>
          </a:p>
        </p:txBody>
      </p:sp>
      <p:pic>
        <p:nvPicPr>
          <p:cNvPr id="4" name="Содержимое 3" descr="IfHOwlrrcAU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571612"/>
            <a:ext cx="4357686" cy="4643470"/>
          </a:xfrm>
        </p:spPr>
      </p:pic>
      <p:pic>
        <p:nvPicPr>
          <p:cNvPr id="5" name="Рисунок 4" descr="Iv3tG7kMBi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0562" y="1571612"/>
            <a:ext cx="4500562" cy="464347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600" dirty="0" smtClean="0"/>
              <a:t>В период с 25 января по 25 февраля в кадетском классе 5»Б» «Юный полицейский России»средней школы №67  Была проведена благотворительная акция "</a:t>
            </a:r>
            <a:r>
              <a:rPr lang="ru-RU" sz="1600" dirty="0" err="1" smtClean="0"/>
              <a:t>Русфонда</a:t>
            </a:r>
            <a:r>
              <a:rPr lang="ru-RU" sz="1600" dirty="0" smtClean="0"/>
              <a:t>"и Первого канала."Добро"5541 Через </a:t>
            </a:r>
            <a:r>
              <a:rPr lang="ru-RU" sz="1600" dirty="0" err="1" smtClean="0"/>
              <a:t>смс</a:t>
            </a:r>
            <a:r>
              <a:rPr lang="ru-RU" sz="1600" dirty="0" smtClean="0"/>
              <a:t>. сообщение ребята перечислили для тяжёлобольных детей пожертвования.</a:t>
            </a:r>
            <a:endParaRPr lang="ru-RU" sz="1600" dirty="0"/>
          </a:p>
        </p:txBody>
      </p:sp>
      <p:pic>
        <p:nvPicPr>
          <p:cNvPr id="4" name="Содержимое 3" descr="CIMG499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2844" y="1714488"/>
            <a:ext cx="3857652" cy="4525963"/>
          </a:xfrm>
        </p:spPr>
      </p:pic>
      <p:pic>
        <p:nvPicPr>
          <p:cNvPr id="5" name="Содержимое 3" descr="CIMG504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4810" y="1714488"/>
            <a:ext cx="4286280" cy="485776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dirty="0" smtClean="0"/>
              <a:t>5 мая в ГАУЯО в"Дворце молодёжи" состоялся фестиваль конкурс «Мы этой памяти верны» среди отрядов Ярославской области «Юный друг полиции».  Наш кадетский класс 5"Б" школы №67 принимал участие в этом конкурсе .Благодарим организаторов и всех участников </a:t>
            </a:r>
            <a:r>
              <a:rPr lang="ru-RU" sz="2000" dirty="0" err="1" smtClean="0"/>
              <a:t>фестиваля!Спасибо</a:t>
            </a:r>
            <a:r>
              <a:rPr lang="ru-RU" sz="2000" dirty="0" smtClean="0"/>
              <a:t> за доставленное удовольствие!</a:t>
            </a:r>
            <a:endParaRPr lang="ru-RU" sz="2000" dirty="0"/>
          </a:p>
        </p:txBody>
      </p:sp>
      <p:pic>
        <p:nvPicPr>
          <p:cNvPr id="4" name="Содержимое 3" descr="2014_05_09_001_0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928802"/>
            <a:ext cx="4357718" cy="4643470"/>
          </a:xfrm>
        </p:spPr>
      </p:pic>
      <p:pic>
        <p:nvPicPr>
          <p:cNvPr id="5" name="Рисунок 4" descr="ZuChnbhW5Z-800x6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8410" y="2500306"/>
            <a:ext cx="4735590" cy="4357694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22 апреля 2016 года наш кадетский класс 5»Б» школы №67 «Юный полицейский России»  принимал активное участие во Всероссийском субботнике на территории микрорайона "</a:t>
            </a:r>
            <a:r>
              <a:rPr lang="ru-RU" sz="2000" dirty="0" err="1" smtClean="0"/>
              <a:t>Резинотехника</a:t>
            </a:r>
            <a:r>
              <a:rPr lang="ru-RU" sz="2000" dirty="0" smtClean="0"/>
              <a:t>".</a:t>
            </a:r>
            <a:endParaRPr lang="ru-RU" sz="2000" dirty="0"/>
          </a:p>
        </p:txBody>
      </p:sp>
      <p:pic>
        <p:nvPicPr>
          <p:cNvPr id="4" name="Содержимое 3" descr="jHGuPvui3ls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214555"/>
            <a:ext cx="4735813" cy="4643446"/>
          </a:xfrm>
        </p:spPr>
      </p:pic>
      <p:pic>
        <p:nvPicPr>
          <p:cNvPr id="5" name="Рисунок 4" descr="W7BwvjT8FpU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2470" y="1571612"/>
            <a:ext cx="4381530" cy="4214842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dirty="0" smtClean="0"/>
              <a:t>5»Б» класс школы №67 «Юный полицейский России» после занятий строевой и общефизической подготовки. Занятия проводит ветеран СОБР майор запаса </a:t>
            </a:r>
            <a:r>
              <a:rPr lang="ru-RU" sz="1800" dirty="0" err="1" smtClean="0"/>
              <a:t>Хмарин</a:t>
            </a:r>
            <a:r>
              <a:rPr lang="ru-RU" sz="1800" dirty="0" smtClean="0"/>
              <a:t> Тимофей Виссарионович.</a:t>
            </a:r>
            <a:endParaRPr lang="ru-RU" sz="1800" dirty="0"/>
          </a:p>
        </p:txBody>
      </p:sp>
      <p:pic>
        <p:nvPicPr>
          <p:cNvPr id="4" name="Содержимое 3" descr="a676KE7ePKc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4348" y="1500174"/>
            <a:ext cx="7601854" cy="5072098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186766" cy="714380"/>
          </a:xfrm>
        </p:spPr>
        <p:txBody>
          <a:bodyPr>
            <a:noAutofit/>
          </a:bodyPr>
          <a:lstStyle/>
          <a:p>
            <a:r>
              <a:rPr lang="ru-RU" sz="1400" dirty="0" smtClean="0"/>
              <a:t>6 мая 2016 года ученицы  кадетского класса 5»Б» школы  №67 «Юный полицейский России» Соколова Таня, Галкина Лиза, Иванова Маша приняли участие во Всероссийском конкурсе детского творчества"Полицейский дядя Стёпа". И были награждены почётными грамотами УМВД России по Ярославской области.</a:t>
            </a:r>
            <a:endParaRPr lang="ru-RU" sz="1400" dirty="0"/>
          </a:p>
        </p:txBody>
      </p:sp>
      <p:pic>
        <p:nvPicPr>
          <p:cNvPr id="4" name="Содержимое 3" descr="f5dbf2c2ce8ec21ce67ae22c254e0091_XL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571612"/>
            <a:ext cx="4589040" cy="5072098"/>
          </a:xfrm>
        </p:spPr>
      </p:pic>
      <p:pic>
        <p:nvPicPr>
          <p:cNvPr id="6" name="Рисунок 5" descr="TPJRzNlqkb-207xx20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3438" y="1571611"/>
            <a:ext cx="4500562" cy="5072099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dirty="0" smtClean="0"/>
              <a:t>20 декабря 2015г кадеты 5»Б» класса школы №67 "Юный полицейский России" принимали участие в районном спортивном мероприятии "Многоборье" И заняли 1 место. Ура!!!</a:t>
            </a:r>
            <a:endParaRPr lang="ru-RU" sz="2400" dirty="0"/>
          </a:p>
        </p:txBody>
      </p:sp>
      <p:pic>
        <p:nvPicPr>
          <p:cNvPr id="4" name="Содержимое 3" descr="ZjV8XcdERKI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1538" y="1643050"/>
            <a:ext cx="6874960" cy="4972072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                                                 </a:t>
            </a:r>
            <a:endParaRPr lang="ru-RU" sz="2400" dirty="0"/>
          </a:p>
        </p:txBody>
      </p:sp>
      <p:pic>
        <p:nvPicPr>
          <p:cNvPr id="4" name="CIMG5305.AVI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0" y="4000480"/>
            <a:ext cx="4357718" cy="2857520"/>
          </a:xfrm>
          <a:prstGeom prst="rect">
            <a:avLst/>
          </a:prstGeom>
        </p:spPr>
      </p:pic>
      <p:pic>
        <p:nvPicPr>
          <p:cNvPr id="5" name="CIMG5317.AVI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6"/>
          <a:stretch>
            <a:fillRect/>
          </a:stretch>
        </p:blipFill>
        <p:spPr>
          <a:xfrm>
            <a:off x="3714744" y="1714488"/>
            <a:ext cx="5429256" cy="2286016"/>
          </a:xfrm>
          <a:prstGeom prst="rect">
            <a:avLst/>
          </a:prstGeom>
        </p:spPr>
      </p:pic>
      <p:pic>
        <p:nvPicPr>
          <p:cNvPr id="6" name="CIMG5303.AVI">
            <a:hlinkClick r:id="" action="ppaction://media"/>
          </p:cNvPr>
          <p:cNvPicPr>
            <a:picLocks noRot="1" noChangeAspect="1"/>
          </p:cNvPicPr>
          <p:nvPr>
            <a:videoFile r:link="rId3"/>
          </p:nvPr>
        </p:nvPicPr>
        <p:blipFill>
          <a:blip r:embed="rId7"/>
          <a:stretch>
            <a:fillRect/>
          </a:stretch>
        </p:blipFill>
        <p:spPr>
          <a:xfrm>
            <a:off x="0" y="1285860"/>
            <a:ext cx="3714776" cy="258486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786182" y="0"/>
            <a:ext cx="535781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7 мая в школе №67 прошли спортивные соревнования «Весёлые старты» посвящённые 71-й годовщине Победы  в Великой Отечественной Войне «Здоровым </a:t>
            </a:r>
            <a:r>
              <a:rPr lang="ru-RU" dirty="0" err="1" smtClean="0"/>
              <a:t>будешь-Победу</a:t>
            </a:r>
            <a:r>
              <a:rPr lang="ru-RU" dirty="0" smtClean="0"/>
              <a:t> добудешь!» кадетский класс 5 «Б» «Юный полицейский России» заняли 2 место.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714488"/>
          </a:xfrm>
        </p:spPr>
        <p:txBody>
          <a:bodyPr>
            <a:noAutofit/>
          </a:bodyPr>
          <a:lstStyle/>
          <a:p>
            <a:r>
              <a:rPr lang="ru-RU" sz="2800" dirty="0" smtClean="0"/>
              <a:t>1 сентября 2016 года в кадетском классе 6»Б» Юный полицейский России школы 67 прошёл классный час на тему:»И мы трудиться будем…»</a:t>
            </a:r>
            <a:endParaRPr lang="ru-RU" sz="2800" dirty="0"/>
          </a:p>
        </p:txBody>
      </p:sp>
      <p:pic>
        <p:nvPicPr>
          <p:cNvPr id="3" name="Рисунок 2" descr="CIMG54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1538" y="1785926"/>
            <a:ext cx="6572264" cy="4929198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IMG54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3500438"/>
            <a:ext cx="4357718" cy="3286124"/>
          </a:xfrm>
          <a:prstGeom prst="rect">
            <a:avLst/>
          </a:prstGeom>
        </p:spPr>
      </p:pic>
      <p:pic>
        <p:nvPicPr>
          <p:cNvPr id="3" name="Рисунок 2" descr="CIMG54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6" y="3500414"/>
            <a:ext cx="4214810" cy="3357586"/>
          </a:xfrm>
          <a:prstGeom prst="rect">
            <a:avLst/>
          </a:prstGeom>
        </p:spPr>
      </p:pic>
      <p:pic>
        <p:nvPicPr>
          <p:cNvPr id="4" name="Рисунок 3" descr="CIMG543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71736" y="0"/>
            <a:ext cx="4143372" cy="32861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285728"/>
            <a:ext cx="257173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1 сентября 2016 года кадеты 6«Б « класса" Юный полицейский России» школы 67 на классном часе «И мы трудиться будем» во время </a:t>
            </a:r>
            <a:r>
              <a:rPr lang="ru-RU" sz="1400" dirty="0" err="1" smtClean="0"/>
              <a:t>профконсультацонной</a:t>
            </a:r>
            <a:r>
              <a:rPr lang="ru-RU" sz="1400" dirty="0" smtClean="0"/>
              <a:t> игры «Пришельцы» узнали о факторах, влияющих на выбор профессии.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43768" y="214290"/>
            <a:ext cx="2000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Нам было весело и интересно!</a:t>
            </a:r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/>
              <a:t>На теоретических занятиях по формированию навыков работы в команде. 5»Б» класс школы №67 «Юный полицейский России»</a:t>
            </a:r>
            <a:endParaRPr lang="ru-RU" sz="2800" dirty="0"/>
          </a:p>
        </p:txBody>
      </p:sp>
      <p:pic>
        <p:nvPicPr>
          <p:cNvPr id="4" name="Содержимое 3" descr="CIMG506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00166" y="0"/>
            <a:ext cx="7643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 сентября 2016 года ученики кадетского класса 6 «б» школы №67 были рады встречи друг с другом в родном классе.</a:t>
            </a:r>
            <a:endParaRPr lang="ru-RU" dirty="0"/>
          </a:p>
        </p:txBody>
      </p:sp>
      <p:pic>
        <p:nvPicPr>
          <p:cNvPr id="4" name="Рисунок 3" descr="CIMG54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42918"/>
            <a:ext cx="9144000" cy="6215082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IMG54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1142984"/>
            <a:ext cx="8501122" cy="57150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00166" y="1"/>
            <a:ext cx="62865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3 сентября 2016 года кадетский класс 6»Б» «ЮНЫЙ ПОЛИЦЕЙСКИЙ РОССИИ» УМВД по Ярославской области  школы №67 принял участие в первом открытом турнире по историческому фехтованию «Золотая турель»(Парк ДК Гамма)</a:t>
            </a:r>
            <a:endParaRPr lang="ru-RU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IMG54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4429124" cy="2989659"/>
          </a:xfrm>
          <a:prstGeom prst="rect">
            <a:avLst/>
          </a:prstGeom>
        </p:spPr>
      </p:pic>
      <p:pic>
        <p:nvPicPr>
          <p:cNvPr id="3" name="Рисунок 2" descr="CIMG544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9124" y="0"/>
            <a:ext cx="4857751" cy="3643314"/>
          </a:xfrm>
          <a:prstGeom prst="rect">
            <a:avLst/>
          </a:prstGeom>
        </p:spPr>
      </p:pic>
      <p:pic>
        <p:nvPicPr>
          <p:cNvPr id="4" name="Рисунок 3" descr="CIMG544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406" y="3214686"/>
            <a:ext cx="4143372" cy="31075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43438" y="4143380"/>
            <a:ext cx="45005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3 сентября 2016 года « Золотая турель» кадеты 6 «б» класса школа №67«Юный полицейский России» на дегустации блюд и напитков разных эпох.</a:t>
            </a:r>
            <a:endParaRPr lang="ru-RU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IMG548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2976" y="1071546"/>
            <a:ext cx="7143800" cy="53578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00166" y="0"/>
            <a:ext cx="68580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3 сентября 2016 года «Золотая турель» турнир на ристалище с участием команд военно-исторических клубов города Ярославля и области. Парк ДК «Гамма». Кадетский класс 6»Б» школы №67 «Юный полицейский России» с интересом наблюдал за сражением.</a:t>
            </a:r>
            <a:endParaRPr lang="ru-RU" sz="1600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IMG548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714876" cy="3536157"/>
          </a:xfrm>
          <a:prstGeom prst="rect">
            <a:avLst/>
          </a:prstGeom>
        </p:spPr>
      </p:pic>
      <p:pic>
        <p:nvPicPr>
          <p:cNvPr id="3" name="Рисунок 2" descr="CIMG547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0"/>
            <a:ext cx="4572000" cy="3571875"/>
          </a:xfrm>
          <a:prstGeom prst="rect">
            <a:avLst/>
          </a:prstGeom>
        </p:spPr>
      </p:pic>
      <p:pic>
        <p:nvPicPr>
          <p:cNvPr id="4" name="Рисунок 3" descr="CIMG547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536157"/>
            <a:ext cx="4643438" cy="33218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14876" y="3857628"/>
            <a:ext cx="42862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Кадеты 6»Б» класса школы №67 «Юный полицейский России» на «Золотой </a:t>
            </a:r>
            <a:r>
              <a:rPr lang="ru-RU" dirty="0" err="1" smtClean="0"/>
              <a:t>туреле</a:t>
            </a:r>
            <a:r>
              <a:rPr lang="ru-RU" dirty="0" smtClean="0"/>
              <a:t>» 3 сентября 2016 года. Одели доспехи и оценили тяжесть вооружения.</a:t>
            </a:r>
          </a:p>
          <a:p>
            <a:r>
              <a:rPr lang="ru-RU" dirty="0" smtClean="0"/>
              <a:t>Показательные выступления команд военно-исторических клубов мы смотрели с большим удовольствием. Но к сожалению наш возраст не позволил принять участие в общем бое в доспехах и полном вооружении.</a:t>
            </a:r>
            <a:endParaRPr lang="ru-RU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IMG549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286124"/>
            <a:ext cx="4476749" cy="3571876"/>
          </a:xfrm>
          <a:prstGeom prst="rect">
            <a:avLst/>
          </a:prstGeom>
        </p:spPr>
      </p:pic>
      <p:pic>
        <p:nvPicPr>
          <p:cNvPr id="5" name="Рисунок 4" descr="CIMG549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0"/>
            <a:ext cx="4572000" cy="3429000"/>
          </a:xfrm>
          <a:prstGeom prst="rect">
            <a:avLst/>
          </a:prstGeom>
        </p:spPr>
      </p:pic>
      <p:pic>
        <p:nvPicPr>
          <p:cNvPr id="6" name="Рисунок 5" descr="CIMG550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76748" y="3357562"/>
            <a:ext cx="4667251" cy="35004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214290"/>
            <a:ext cx="44291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10 сентября 2016 года кадетский </a:t>
            </a:r>
            <a:r>
              <a:rPr lang="ru-RU" smtClean="0"/>
              <a:t>класс 6»б» </a:t>
            </a:r>
            <a:r>
              <a:rPr lang="ru-RU" dirty="0" smtClean="0"/>
              <a:t>школы 67 «Юный полицейский России на общешкольном» празднике посвящённый дню здоровья. Команда нашего класса заняла 2 место в соревнованиях «Весёлые страты». Поздравляем всех ребят!</a:t>
            </a:r>
          </a:p>
          <a:p>
            <a:r>
              <a:rPr lang="ru-RU" dirty="0" smtClean="0"/>
              <a:t>Так держать! И желаем удачи!</a:t>
            </a:r>
            <a:endParaRPr lang="ru-RU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000" dirty="0" smtClean="0"/>
              <a:t>5 сентября 2016 года в выставке плакатов и коллажей «Терроризм угроза миру» в рамках Дня солидарности в борьбе с терроризмом. Приняли участие ученики  кадетского класса 6»Б» школа №67 «Юный полицейский России».</a:t>
            </a:r>
            <a:endParaRPr lang="ru-RU" sz="2000" dirty="0"/>
          </a:p>
        </p:txBody>
      </p:sp>
      <p:pic>
        <p:nvPicPr>
          <p:cNvPr id="3" name="Рисунок 2" descr="CIMG55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28662" y="1553752"/>
            <a:ext cx="7072330" cy="5304248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1800" dirty="0" smtClean="0"/>
              <a:t>10 сентября 2016 года состоялся праздник жителей микрорайона «</a:t>
            </a:r>
            <a:r>
              <a:rPr lang="ru-RU" sz="1800" dirty="0" err="1" smtClean="0"/>
              <a:t>Резинотехника</a:t>
            </a:r>
            <a:r>
              <a:rPr lang="ru-RU" sz="1800" dirty="0" smtClean="0"/>
              <a:t>». Ученицы 6»Б» класса школы №67 «Юный полицейский России»  Чистякова Варя, Кудрявцева Марья, Галкина Лиза. Получил грамоты 1,2 места в выставке плакатов, коллажей»Терроризм-угроза миру»</a:t>
            </a:r>
            <a:endParaRPr lang="ru-RU" sz="1800" dirty="0"/>
          </a:p>
        </p:txBody>
      </p:sp>
      <p:pic>
        <p:nvPicPr>
          <p:cNvPr id="3" name="Рисунок 2" descr="CIMG55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500174"/>
            <a:ext cx="6331976" cy="5357826"/>
          </a:xfrm>
          <a:prstGeom prst="rect">
            <a:avLst/>
          </a:prstGeom>
        </p:spPr>
      </p:pic>
      <p:pic>
        <p:nvPicPr>
          <p:cNvPr id="6" name="Рисунок 5" descr="IMG_20160910_15084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9388" y="1500174"/>
            <a:ext cx="2714612" cy="2428892"/>
          </a:xfrm>
          <a:prstGeom prst="rect">
            <a:avLst/>
          </a:prstGeom>
        </p:spPr>
      </p:pic>
      <p:pic>
        <p:nvPicPr>
          <p:cNvPr id="7" name="Рисунок 6" descr="IMG_20160910_15085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29388" y="3929066"/>
            <a:ext cx="2714612" cy="2928934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Достижения учеников 6»Б» класса школы№67 «Юный полицейский России» за 2015-2016 учебный год.</a:t>
            </a:r>
            <a:endParaRPr lang="ru-RU" sz="2400" dirty="0"/>
          </a:p>
        </p:txBody>
      </p:sp>
      <p:pic>
        <p:nvPicPr>
          <p:cNvPr id="3" name="Рисунок 2" descr="CIMG549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1538" y="1500174"/>
            <a:ext cx="7215238" cy="521497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На занятиях девочек в творческой группе 5»Б» класс школы №67 «Юный полицейский России»</a:t>
            </a:r>
            <a:endParaRPr lang="ru-RU" sz="2800" dirty="0"/>
          </a:p>
        </p:txBody>
      </p:sp>
      <p:pic>
        <p:nvPicPr>
          <p:cNvPr id="4" name="Содержимое 3" descr="CIMG507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dirty="0" smtClean="0"/>
              <a:t>На заключительном концерте городского фестиваля "Юные таланты". 5»Б» класс школы №67 «Юный полицейский России»</a:t>
            </a:r>
            <a:endParaRPr lang="ru-RU" sz="2800" dirty="0"/>
          </a:p>
        </p:txBody>
      </p:sp>
      <p:pic>
        <p:nvPicPr>
          <p:cNvPr id="4" name="Содержимое 3" descr="CIMG508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71604" y="1857364"/>
            <a:ext cx="6034617" cy="4525963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500174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> Кадеты5 «б» класса "Юный полицейский России" принимали участие в игре «Угадай мелодию» заняли 2 место.</a:t>
            </a:r>
            <a:endParaRPr lang="ru-RU" sz="3200" dirty="0"/>
          </a:p>
        </p:txBody>
      </p:sp>
      <p:pic>
        <p:nvPicPr>
          <p:cNvPr id="4" name="Содержимое 3" descr="Y7yjnsTqSe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1538" y="1643050"/>
            <a:ext cx="7215238" cy="5214950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68412"/>
          </a:xfrm>
        </p:spPr>
        <p:txBody>
          <a:bodyPr>
            <a:noAutofit/>
          </a:bodyPr>
          <a:lstStyle/>
          <a:p>
            <a:r>
              <a:rPr lang="ru-RU" sz="2400" dirty="0" smtClean="0"/>
              <a:t>Команда кадетов 5»Б» класса средней школы №67 г.Ярославля Принимали участие в игре -вертушке по русскому языку "Слова бывают разные".В библиотеки им. А.Гайдара Заволжского района г.Ярославля</a:t>
            </a:r>
            <a:endParaRPr lang="ru-RU" sz="2400" dirty="0"/>
          </a:p>
        </p:txBody>
      </p:sp>
      <p:pic>
        <p:nvPicPr>
          <p:cNvPr id="6" name="Содержимое 5" descr="144623155646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0100" y="1714488"/>
            <a:ext cx="7500990" cy="4929221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2 марта ученики кадетского класса 5"Б" «Юный полицейский России» принимали участие в торжественном районном мероприятии посвящённому дню 8 марта ДК»Гамма»</a:t>
            </a:r>
            <a:endParaRPr lang="ru-RU" sz="2000" dirty="0"/>
          </a:p>
        </p:txBody>
      </p:sp>
      <p:pic>
        <p:nvPicPr>
          <p:cNvPr id="4" name="Содержимое 3" descr="CIMG51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0034" y="1500174"/>
            <a:ext cx="7786742" cy="5357826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/>
              <a:t>Кадеты 5"Б" класса школы №67 г.Ярославля приветствуют председателя муниципалитета Зарубина Павла Марковича. "ДК Гамма".</a:t>
            </a:r>
            <a:endParaRPr lang="ru-RU" sz="2400" dirty="0"/>
          </a:p>
        </p:txBody>
      </p:sp>
      <p:pic>
        <p:nvPicPr>
          <p:cNvPr id="4" name="Содержимое 3" descr="CIMG51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447</TotalTime>
  <Words>1197</Words>
  <PresentationFormat>Экран (4:3)</PresentationFormat>
  <Paragraphs>42</Paragraphs>
  <Slides>38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Тема Office</vt:lpstr>
      <vt:lpstr>Марш кадетов!10.09.2015. Музей боевой славы. 5»Б» класс школы №67 «Юный полицейский России»</vt:lpstr>
      <vt:lpstr>На учебных занятиях! 5»Б» класс школы №67 «Юный полицейский России»</vt:lpstr>
      <vt:lpstr>На теоретических занятиях по формированию навыков работы в команде. 5»Б» класс школы №67 «Юный полицейский России»</vt:lpstr>
      <vt:lpstr>На занятиях девочек в творческой группе 5»Б» класс школы №67 «Юный полицейский России»</vt:lpstr>
      <vt:lpstr>На заключительном концерте городского фестиваля "Юные таланты". 5»Б» класс школы №67 «Юный полицейский России»</vt:lpstr>
      <vt:lpstr> Кадеты5 «б» класса "Юный полицейский России" принимали участие в игре «Угадай мелодию» заняли 2 место.</vt:lpstr>
      <vt:lpstr>Команда кадетов 5»Б» класса средней школы №67 г.Ярославля Принимали участие в игре -вертушке по русскому языку "Слова бывают разные".В библиотеки им. А.Гайдара Заволжского района г.Ярославля</vt:lpstr>
      <vt:lpstr>2 марта ученики кадетского класса 5"Б" «Юный полицейский России» принимали участие в торжественном районном мероприятии посвящённому дню 8 марта ДК»Гамма»</vt:lpstr>
      <vt:lpstr>Кадеты 5"Б" класса школы №67 г.Ярославля приветствуют председателя муниципалитета Зарубина Павла Марковича. "ДК Гамма".</vt:lpstr>
      <vt:lpstr>Группа кадетов 5"Б" класса школы №67 «Юный полицейский России» посетила выставку народного творчества в ДК "Гамма"</vt:lpstr>
      <vt:lpstr>4 марта 2016 года кадеты 5»Б» класса школы №67 «Юный полицейский России» посетили кинологический центр. УМВД по Ярославской области.</vt:lpstr>
      <vt:lpstr>Кадеты 5"Б" класса школы №67«Юный полицейский России» на территории кинологического центра проходят инструктаж и учились правильно кормить собак.</vt:lpstr>
      <vt:lpstr>В кинологическом центре кадетам 5"Б" класса школы №67 на практических занятиях познакомили как собака определяет и находит наркотики и взрывчатые вещества спрятанные в машине.</vt:lpstr>
      <vt:lpstr>В кинологическом центре кадеты узнали,что впервые за всю историю, в Ярославской области к награде была представлена служебная собака,немецкая овчарка по кличке Симба, которая  уже десять лет состоит  в кинологической службе УМВД по Ярославской области.Вернувшись из очередной командировки горячей  точки получила сразу две медали.</vt:lpstr>
      <vt:lpstr>7 марта 2016 года кадеты 5"Б" класса школы №67 г.Ярославля пришли поздравить(в рамках долгосрочного проекта "Забота")долгожителя Шишину Надежду Васильевну с женским днём и праздником весны!</vt:lpstr>
      <vt:lpstr>2 апреля 2016 в 5"Б" классе школы №67 состоялся урок Мужества посвящённый 20 летию Ярославскому отряду СОБР. Урок проводил ветеран СОБР Хмарин Тимофей Виссарионович.</vt:lpstr>
      <vt:lpstr>10 апреля в ДК "Гамма" кадеты 5"Б" класса школы №67 «Юный полицейский России» принимали участие в квесте "Мы и закон".</vt:lpstr>
      <vt:lpstr>Кадеты 5"Б" класса средней школы №67 «Юный полицейский России» на занятиях по правовой подготовке. Занятия проводили: Горшков Алексей Витальевич майор полиции, начальник участковых уполномоченных и инспектор по делам несовершеннолетних Хмарина Екатерина Олеговна.</vt:lpstr>
      <vt:lpstr>Кадеты нашего 5»Б»класса»Юный полицейский России» Иванова Маша ,Магомедова София ,Панина Анастасия, Галкина Елизавета .Принимали участие в городской передвижной выставке"Про отходы" и обсуждали проблемы сбора и утилизации отходов в г.Ярославле.</vt:lpstr>
      <vt:lpstr>22 Февраля в средней школе №67 Заволжского Района г.Ярославля прошёл конкурс строя и песни где кадеты 5»Б» класса "Юный полицейский России"заняли 1 место. Поздравляем всех ребят!</vt:lpstr>
      <vt:lpstr>В период с 25 января по 25 февраля в кадетском классе 5»Б» «Юный полицейский России»средней школы №67  Была проведена благотворительная акция "Русфонда"и Первого канала."Добро"5541 Через смс. сообщение ребята перечислили для тяжёлобольных детей пожертвования.</vt:lpstr>
      <vt:lpstr>5 мая в ГАУЯО в"Дворце молодёжи" состоялся фестиваль конкурс «Мы этой памяти верны» среди отрядов Ярославской области «Юный друг полиции».  Наш кадетский класс 5"Б" школы №67 принимал участие в этом конкурсе .Благодарим организаторов и всех участников фестиваля!Спасибо за доставленное удовольствие!</vt:lpstr>
      <vt:lpstr>22 апреля 2016 года наш кадетский класс 5»Б» школы №67 «Юный полицейский России»  принимал активное участие во Всероссийском субботнике на территории микрорайона "Резинотехника".</vt:lpstr>
      <vt:lpstr>5»Б» класс школы №67 «Юный полицейский России» после занятий строевой и общефизической подготовки. Занятия проводит ветеран СОБР майор запаса Хмарин Тимофей Виссарионович.</vt:lpstr>
      <vt:lpstr>6 мая 2016 года ученицы  кадетского класса 5»Б» школы  №67 «Юный полицейский России» Соколова Таня, Галкина Лиза, Иванова Маша приняли участие во Всероссийском конкурсе детского творчества"Полицейский дядя Стёпа". И были награждены почётными грамотами УМВД России по Ярославской области.</vt:lpstr>
      <vt:lpstr>20 декабря 2015г кадеты 5»Б» класса школы №67 "Юный полицейский России" принимали участие в районном спортивном мероприятии "Многоборье" И заняли 1 место. Ура!!!</vt:lpstr>
      <vt:lpstr>                                                 </vt:lpstr>
      <vt:lpstr>1 сентября 2016 года в кадетском классе 6»Б» Юный полицейский России школы 67 прошёл классный час на тему:»И мы трудиться будем…»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5 сентября 2016 года в выставке плакатов и коллажей «Терроризм угроза миру» в рамках Дня солидарности в борьбе с терроризмом. Приняли участие ученики  кадетского класса 6»Б» школа №67 «Юный полицейский России».</vt:lpstr>
      <vt:lpstr>10 сентября 2016 года состоялся праздник жителей микрорайона «Резинотехника». Ученицы 6»Б» класса школы №67 «Юный полицейский России»  Чистякова Варя, Кудрявцева Марья, Галкина Лиза. Получил грамоты 1,2 места в выставке плакатов, коллажей»Терроризм-угроза миру»</vt:lpstr>
      <vt:lpstr>Достижения учеников 6»Б» класса школы№67 «Юный полицейский России» за 2015-2016 учебный год.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Comp5</dc:creator>
  <cp:lastModifiedBy>Comp5</cp:lastModifiedBy>
  <cp:revision>58</cp:revision>
  <dcterms:created xsi:type="dcterms:W3CDTF">2016-05-16T09:57:03Z</dcterms:created>
  <dcterms:modified xsi:type="dcterms:W3CDTF">2016-09-29T09:51:29Z</dcterms:modified>
</cp:coreProperties>
</file>